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56E4D5-4C44-44F8-9BC6-0E4FDA3B06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A2906-C6E0-4B27-8ECE-C7F7F49162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58EBB-C7BB-45FE-A6E1-BC49A57908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2024-09-19T10:38:14Z</dcterms:modified>
</cp:coreProperties>
</file>