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57162-17B5-42F4-8ADA-529B202C9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007DA-C3E1-4E44-B4E2-6E4CDCC9A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C3175-772C-4DE0-9F6F-D8CDF139E1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2024-05-08T03:49:31Z</dcterms:modified>
</cp:coreProperties>
</file>