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EECB0E-6C8A-46E7-8286-A6EFC48A31D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7FE9B6-23DB-461F-ADF3-36726700831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3422C5B-DB01-40C3-AE02-1454971B42D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2024-09-20T04:25:48Z</dcterms:modified>
</cp:coreProperties>
</file>