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870B7-D099-42E1-A9A4-10177586CF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33B88-3D45-4AAB-91BC-ACFBC8C586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A5F294-5AB1-4FA3-A854-EF7532EB56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2024-04-26T16:59:19Z</dcterms:modified>
</cp:coreProperties>
</file>