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8E4921-E45A-47A4-B729-F69276DA719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0ADECC-453F-4AD8-AB27-0A0EDD25626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EAFFE4-9328-47E3-AE5B-54E4AD23A4E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2024-04-26T13:35:47Z</dcterms:modified>
</cp:coreProperties>
</file>