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F0087-4992-4FD0-A729-3B7369E62F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97283-132C-4717-A406-CBD32A1EF6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Changes in arterial diameter in response to stepwise increases in pressure in HF and NF mesenteric RAs isolated from 3- and 12-month-old obese and lean Zucker rats. (B) Changes in diameter in HF arteries compared with NF vessels in 3- and 12-month-old lean and obese Zucker rats. (C) Media cross-sectional area. Values are mean ± SEM (n = 12 per group). *P &lt; 0.01, HF vs. NF in each group. #P &lt; 0.01, obese vs. lean.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4CFBA-5975-4F49-A16E-CB3ED6DBA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Endothelial NO-synthase (eNOS, A) and phosphorylated-eNOS (B) expression levels were measured using western blot analysis in HF and NF mesenteric RAs isolated from 3- and 12-month-old obese and lean Zucker rats. Data are shown as ratio eNOS/beta-actin (values for the intensity of the beta-actin bands are given on each bar). Concentration–response curves to acetylcholine performed in the presence of L-NAME or L-NAME plus indomethacin in NF (C) and HF (D) arteries taken from 3- and 12-month-old lean and obese Zucker rats. Values are mean ± SEM (n = 12 per group). *P &lt; 0.01, HF vs. NF in each group. #P &lt; 0.01, obese vs. lean. &amp;P &lt; 0.01, L-NAME plus indomethacin vs. L-NAME.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4CFBA-5975-4F49-A16E-CB3ED6DBAFF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pictures (A) and quantification of COX2 immunostaining performed in HF and NF arteries isolated from 3- and 12-month-old lean and obese Zucker rats. (B) Representative blots and quantification of COX2 expression in arteries isolated from 12-month-old lean and obese Zucker rats. Values are mean ± SEM (n = 12 per group). #P &lt; 0.01, obese vs. lean.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4CFBA-5975-4F49-A16E-CB3ED6DBAFF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Concentration–response curves to acetylcholine performed in the absence and in the presence of NS398 (10 μmol/L, 20 min) in NF (A and C) and HF (B and D) arteries isolated from 3- (A and B) and 12-month-old (C and D) obese and lean Zucker rats. Values are mean ± SEM (n = 12 per group). #P &lt; 0.01, obese vs. lean. &amp;P &lt; 0.01, NS398 vs.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4CFBA-5975-4F49-A16E-CB3ED6DBAFF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Internal diameter (A) and cross-sectional area (B) in HF and NF mesenteric arteries isolated from 12-month-old obese and lean Zucker rats treated chronically with the COX2 inhibitor celecoxib. Acetylcholine-dependent relaxation was measured in NF (C) and HF arteries (D) in the presence of L-NAME and in the presence of L-NAME plus indomethacin. Maximal relaxation (E) obtained in response to acetylcholine (calculated from Figure 4A and 5C–D). Values are mean ± SEM (n = 12 per group). *P &lt; 0.01, HF vs. NF in each group. #P &lt; 0.01, obese vs. lean. &amp;P &lt; 0.01, celecoxib vs. vehicle.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4CFBA-5975-4F49-A16E-CB3ED6DBAFF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p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p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p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p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516–525,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(A) Changes in arterial diameter in response to stepwise increases in pressure in HF and NF mesenteric RAs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9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516–525,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(A) Endothelial NO-synthase (eNOS, A) and phosphorylated-eNOS (B) expression levels were measured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92500" y="1371600"/>
            <a:ext cx="2157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516–525,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Representative pictures (A) and quantification of COX2 immunostaining performed in HF and NF arteries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0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516–525,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Concentration–response curves to acetylcholine performed in the absence and in the presence of NS398 (10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86, Issue 3, 1 June 2010, Pages 516–525,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Internal diameter (A) and cross-sectional area (B) in HF and NF mesenteric arteries isolated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762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 (A) Changes in arterial diameter in response to stepwise increases in pressure in HF and NF mesenteric RAs ...</vt:lpstr>
      <vt:lpstr>Figure 2 (A) Endothelial NO-synthase (eNOS, A) and phosphorylated-eNOS (B) expression levels were measured using ...</vt:lpstr>
      <vt:lpstr>Figure 3 Representative pictures (A) and quantification of COX2 immunostaining performed in HF and NF arteries ...</vt:lpstr>
      <vt:lpstr>Figure 4 Concentration–response curves to acetylcholine performed in the absence and in the presence of NS398 (10 ...</vt:lpstr>
      <vt:lpstr>Figure 5 Internal diameter (A) and cross-sectional area (B) in HF and NF mesenteric arteries isolated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2024-04-26T18:13:53Z</dcterms:modified>
</cp:coreProperties>
</file>