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7D7F9C-693D-48D4-A982-5A1D05E3F0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32F6F5-2223-407D-AED3-432FD62B30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8D6C29-8DB6-4B8B-9577-D3A16488EE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2024-04-26T14:45:57Z</dcterms:modified>
</cp:coreProperties>
</file>