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25448-AEEA-4045-B054-B1007672BC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FCB01-C743-40D0-BC25-9067C6F509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parametric maps showing brain activation for rapid versus slow acoustic stimuli (FT&gt;ST) in children with (FHD+(a)) and without (FHD− (b)) a familial risk for DD. Group differences reveal that FHD+ children show a disruption in neural response to rapid compared with slow acoustic information in left frontal brain regions when compared with FHD− children (c). (d) incorporates group differences (FHD−&gt;FHD+) during rapid auditory (in red) and phonological processing (in green).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A5897-6A6C-4A30-A9BA-160F50B301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2489–2501,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Statistical parametric maps showing brain activation for rapid versus slow acoustic stimuli (FT&gt;ST)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5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Statistical parametric maps showing brain activation for rapid versus slow acoustic stimuli (FT&gt;ST)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2024-04-26T22:31:38Z</dcterms:modified>
</cp:coreProperties>
</file>