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C3B4E-BD70-4663-A713-A4B86A3EAC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755EED-E3E3-45D9-8682-FC5E88A00F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8D300-B97D-4D95-B966-CD8B0A5867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2024-04-26T15:38:40Z</dcterms:modified>
</cp:coreProperties>
</file>