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DA0240-5E04-463A-9EE0-AA487616B6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4CC70-2209-457B-8252-97758EA216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Kinase inhibitors targeted at LRRK2 restore normal responses in the presence of TH&gt;G2019S at day 1. Data from four phenotypes are displayed: control (TH/+), untreated TH&gt;G2019S and TH&gt;G2019S flies raised on food containing kinase inhibitor drugs LRRK2-IN-1 or BMPPB-32 at 2.5 μm concentrations. (A) Contrast response functions for 2F1 show the increased signalling in TH&gt;G2019S is reverted by LRRK2-IN-1 or BMPPB-32. (B) Average responses and data spread measured at a single contrast and mask level for different frequency components. The 1F1 signals derive primarily from the photoreceptor responses and are evaluated at 63% probe contrast. 2F1 signals are transient neuronal responses to the same input. 2F2 components derive from neuronal responses to the mask in the presence of a very weak probe input (30% mask contrast, 7% probe contrast). The 2F1+2F2 intermodulation term is likely to arise from non-linear interactions in deeper neuronal structures—here we evaluate it at its peak, which occurs when the probe and mask contrasts are approximately equal (probe = 35% contrast, mask = 30% contrast). At 1F1, 2F1 and 2F1+2F2, the presence of the hLRRK2-G2019S transgene elevates the response amplitude significantly (P &lt; 0.05, Table 1). Responses from animals raised on 2.5 μm LRRK2-IN-1 are restored and statistically indistinguishable from those of the controls. The compound BMPPB-32 at 2.5 μm concentration also reduced the response amplitude at these frequencies, although the reduction only reached statistical significance in the intermodulation term (2F1+2F2). The responses of G2019S flies are notably more variable across individuals than those of the other organisms. (C) Phase plots for unmasked 1F1, showing that both LRRK2-IN-1 and BMPPB-32 restore control-level neuronal SSVEP responses phases measured at 63% probe contrast. Error circles are computed on the complex data using the t-circ statistic. (D) Estimated c50 values for each of the four phenotypes in (A), showing that the c50 value for TH&gt;G2019S is approximately half that of the wild-type outcross (TH/+). Both kinase inhibitors restore the wild-type value. Statistical tests for the data shown in (B–D) are shown in Table 1. (In B and D, the plots show mean, 95% confidence intervals and data range. n = 10, 11, 12, 10.)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875E3-B2B1-45F5-A8AA-9AE18CF066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4465–4478,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Kinase inhibitors targeted at LRRK2 restore normal responses in the presence of TH&gt;G2019S at day 1. Data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Kinase inhibitors targeted at LRRK2 restore normal responses in the presence of TH&gt;G2019S at day 1. Data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2024-04-26T01:36:40Z</dcterms:modified>
</cp:coreProperties>
</file>