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216225-5BA8-44F7-84F3-9FF3FAE3A3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98ADF1-158C-45D2-98A0-50CEF03801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D20A13-0ACA-4221-8518-DB21F4FE08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2024-04-26T12:36:29Z</dcterms:modified>
</cp:coreProperties>
</file>