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EFC43-6D1B-44C6-9043-F64237878E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F5F6B-D16F-4DF6-9847-5C857B45E2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Zfhx1b associates with several subunits of the NuRD complex. (A) Extracts of HEK293T cells containing transiently synthesized 3XFS-Zfhx1b or 3XFS tag as negative control were precipitated in a Flag-dependent manner and eluted using 3XFLAG peptides. Western-blot analysis was performed using antibodies directed against the NuRD subunits. (B) IP of HEK293T cell extracts with Zfhx1b-specific or control anti-Flag antibodies, followed by Western-blot analysis using NuRD subunit-specific antibodies.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758116-8E49-426F-A8D9-504D391627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8, 15 April 2008, Pages 1175–1183,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Zfhx1b associates with several subunits of the NuRD complex. (A) Extracts of HEK293T cells containing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Zfhx1b associates with several subunits of the NuRD complex. (A) Extracts of HEK293T cells containing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2024-04-26T12:39:52Z</dcterms:modified>
</cp:coreProperties>
</file>