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A15D07-39E0-490B-8BE6-C8E4CD9904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B18D8-FA86-4A13-AEEA-06FC9F68E3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Growth of vanillin-tolerant (NBRC 1950) and laboratory strains (X2180, S288C, W303, and HX) of Saccharomyces cerevisiae. NBRC 1950 (closed circles), X2180 (open circles), S288C (closed triangles), W303 (open triangles), and HX (closed squares) strains were cultivated by shaking YPD media containing 0 mM (a) or 15 mM (b) of vanillin. All values are means±SDs of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F46879-6F01-48E3-AA73-14147F26A18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Ergosterol contents of vanillin-tolerant (NBRC 1950) and laboratory strains (X2180, S288C, W303, and HX) of Saccharomyces cerevisiae. All values are means±SDs of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F46879-6F01-48E3-AA73-14147F26A18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Comparison of growth of X2180 with that of HX in a vanillin-containing medium. X2180 (closed circles), HX (open circles), and NBRC 1950 (closed triangles) were cultivated by shaking YPD media containing 12 mM vanillin. All values are means±SDs of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F46879-6F01-48E3-AA73-14147F26A18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9.01733.x"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9.01733.x"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9.01733.x"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299, Issue 1, October 2009, Pages 95–99, </a:t>
            </a:r>
            <a:r>
              <a:rPr lang="en-US" altLang="en-US" sz="1000">
                <a:solidFill>
                  <a:srgbClr val="333333"/>
                </a:solidFill>
                <a:hlinkClick r:id="rId3"/>
              </a:rPr>
              <a:t>https://doi.org/10.1111/j.1574-6968.2009.01733.x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Growth of vanillin-tolerant (NBRC 1950) and laboratory strains (X2180, S288C, W303, and HX) of Saccharomyces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409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299, Issue 1, October 2009, Pages 95–99, </a:t>
            </a:r>
            <a:r>
              <a:rPr lang="en-US" altLang="en-US" sz="1000">
                <a:solidFill>
                  <a:srgbClr val="333333"/>
                </a:solidFill>
                <a:hlinkClick r:id="rId3"/>
              </a:rPr>
              <a:t>https://doi.org/10.1111/j.1574-6968.2009.01733.x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Ergosterol contents of vanillin-tolerant (NBRC 1950) and laboratory strains (X2180, S288C, W303, and HX)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41700" y="1371600"/>
            <a:ext cx="226599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299, Issue 1, October 2009, Pages 95–99, </a:t>
            </a:r>
            <a:r>
              <a:rPr lang="en-US" altLang="en-US" sz="1000">
                <a:solidFill>
                  <a:srgbClr val="333333"/>
                </a:solidFill>
                <a:hlinkClick r:id="rId3"/>
              </a:rPr>
              <a:t>https://doi.org/10.1111/j.1574-6968.2009.01733.x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Comparison of growth of X2180 with that of HX in a vanillin-containing medium. X2180 (closed circles), HX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117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Growth of vanillin-tolerant (NBRC 1950) and laboratory strains (X2180, S288C, W303, and HX) of Saccharomyces ...</vt:lpstr>
      <vt:lpstr>2 Ergosterol contents of vanillin-tolerant (NBRC 1950) and laboratory strains (X2180, S288C, W303, and HX) of ...</vt:lpstr>
      <vt:lpstr>3 Comparison of growth of X2180 with that of HX in a vanillin-containing medium. X2180 (closed circles), HX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2024-04-26T19:43:01Z</dcterms:modified>
</cp:coreProperties>
</file>