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6E39ED-797F-4F6C-AD35-FBCB01B362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5A0442-C5E1-4C42-82D1-57C3106ABA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$({\text{mean }}\pm{\text{ SE}})$ of gut contents composed of mussels, arthropods, green algae, other algae, and other for C. borealis (black), C. irroratus (gray), and Carcinus (open). Different letters within each prey category (mussels: a, b; arthropods: c, d; green algae: e, f; other algae: g, h) denote significantly different proportions between species for that prey category based on post-hoc Tukey comparisons of ranked gut contents ($P\lt 0.05$).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Crustacean Society, 2016. Published by Brill NV, Leiden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44467E-5A2C-4B0A-98D0-90A93BB405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51/08-3061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Crustacean Biol</a:t>
            </a:r>
            <a:r>
              <a:rPr lang="en-US" altLang="en-US" sz="1000">
                <a:solidFill>
                  <a:srgbClr val="333333"/>
                </a:solidFill>
              </a:rPr>
              <a:t>, Volume 29, Issue 4, 1 October 2009, Pages 523–531,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https://doi.org/10.1651/08-3061.1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Proportion $({\text{mean }}\pm{\text{ SE}})$ of gut contents composed of mussels, arthropods, green algae,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Proportion $({\text{mean }}\pm{\text{ SE}})$ of gut contents composed of mussels, arthropods, green algae,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2024-04-26T01:33:11Z</dcterms:modified>
</cp:coreProperties>
</file>