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F5EA29-C3D0-4E61-B190-AF26250F84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220BB-50CD-4E90-B0CB-8A7A0EC398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0699F-7B4B-49F3-8B19-B9281E5E51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2024-04-26T19:02:47Z</dcterms:modified>
</cp:coreProperties>
</file>