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4315D-FE7A-4752-9D5C-A70CCE8BE0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0EEF6-265E-46DB-81B7-A72BAA4AEE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FC33E-829B-4059-9ED2-C7E8454E02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2024-04-27T00:52:03Z</dcterms:modified>
</cp:coreProperties>
</file>