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3973AF-47C3-4CCF-BEE0-C94BCBFDF8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F4E60C-5E41-44FB-A704-08B673826A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Forest plot of the primary outcome: RR (95% CI) of live births.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EC88CD-D578-4898-A610-B407DB5B56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p3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49, Issue 2, February 2010, Pages 281–288,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https://doi.org/10.1093/rheumatology/kep373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Forest plot of the primary outcome: RR (95% CI) of live births.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Forest plot of the primary outcome: RR (95% CI) of live births.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2024-04-26T17:01:03Z</dcterms:modified>
</cp:coreProperties>
</file>