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B4E47-5D8B-409E-973C-DE090AD1AE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3598F-E040-4021-B575-6325101591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profile.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4A949C-EE17-4A98-8C13-8662355182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r4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53, Issue 7, 1 October 2011, Pages 716–724,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https://doi.org/10.1093/cid/cir447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Trial profile.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Trial profile.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2024-04-26T10:50:26Z</dcterms:modified>
</cp:coreProperties>
</file>