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FE03B-FEA8-4A9C-A8E5-5F58F4D9B5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ADF981-778D-49AB-B305-1D1D562285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Correlations between Hα and dust in the Orion region. (a) Hα data from WHAM shown as a logarithmic grey-scale from 3 to 380R and contoured at 5 (dot-dashed), 10, 20, 30, 40, 70, 100, 150 and 200 R. (b) 100-μ m data from SFD98 depicting the dust in a logarithmic grey-scale from 0.1 to 200 MJy sr−1 and contoured at 3 (dot-dashed), 5, 7, 10, 15, 20, 25, 30, 35, 40, 50, 70 and 100 MJy sr−1. There is an overall correlation between Hα and dust but it is not one-to-one.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154DF0-05AB-4BDA-8882-0210D0BCB6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3.0643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341, Issue 2, May 2003, Pages 369–384,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https://doi.org/10.1046/j.1365-8711.2003.06439.x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Correlations between Hα and dust in the Orion region. (a) Hα data from WHAM shown as a logarithmic grey-scale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Correlations between Hα and dust in the Orion region. (a) Hα data from WHAM shown as a logarithmic grey-scale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2024-04-26T14:04:15Z</dcterms:modified>
</cp:coreProperties>
</file>