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34F42-169E-4560-8B2E-07B85B5BAA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993D6-1101-4D8F-8743-6A99189AB0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Illustrations done by three patients to demonstrate ‘visual snow’ (tiny dynamic flickering dots in the entire visual field) in the dark (A), during the day (B), floaters (C), palinopsia (‘trailing’) in (D), blue field entoptic phenomenon (E), and palinopsia (positive after images) in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4B86B7-4F87-480E-88D6-E336F23380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1419–1428, </a:t>
            </a:r>
            <a:r>
              <a:rPr lang="en-US" altLang="en-US" sz="1000">
                <a:solidFill>
                  <a:srgbClr val="333333"/>
                </a:solidFill>
                <a:hlinkClick r:id="rId3"/>
              </a:rPr>
              <a:t>https://doi.org/10.1093/brain/awu050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Illustrations done by three patients to demonstrate ‘visual snow’ (tiny dynamic flickering dots in the entire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92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Illustrations done by three patients to demonstrate ‘visual snow’ (tiny dynamic flickering dots in the entire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2024-04-26T22:38:48Z</dcterms:modified>
</cp:coreProperties>
</file>