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9F7749-D6EA-436F-A371-FDB2897A144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8FD186-4408-4581-967D-FA439FA915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Grand averages of the stimulus-locked ERP waveforms at fronto-central electrodes for younger adults (left panel) and older adults (right panel) separately for FR (upper panel) and FL (lower panel) conditions. ERPs are shown as a function of interaural intensity difference: RE &gt; LE (solid line) and LE &gt; RE (dashed line). Insets indicate mean ERP amplitude separately for each age group across high and low attentional control demand conditions in FR and FL conditions. Error bars indicate 1 SE of the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865CAD-F675-45E2-86EB-36581EE643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249–260,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Grand averages of the stimulus-locked ERP waveforms at fronto-central electrodes for younger adults (left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Grand averages of the stimulus-locked ERP waveforms at fronto-central electrodes for younger adults (left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2024-09-18T20:09:21Z</dcterms:modified>
</cp:coreProperties>
</file>