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1A5F4-BF7E-407E-8714-B7F77F042E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A9EC7-2A4D-4DEE-A366-1D897D0720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averages of the stimulus-locked ERP waveforms at fronto-central electrodes for younger adults (left panel) and older adults (right panel) separately for FR (upper panel) and FL (lower panel) conditions. ERPs are shown as a function of interaural intensity difference: RE &gt; LE (solid line) and LE &gt; RE (dashed line). Insets indicate mean ERP amplitude separately for each age group across high and low attentional control demand conditions in FR and FL conditions. Error bars indicate 1 SE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2FA80E-E9FB-4B62-AC95-A94EB3AD02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249–260,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Grand averages of the stimulus-locked ERP waveforms at fronto-central electrodes for younger adults (left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Grand averages of the stimulus-locked ERP waveforms at fronto-central electrodes for younger adults (left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2024-09-20T03:15:38Z</dcterms:modified>
</cp:coreProperties>
</file>