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EECDF2-6487-462B-837E-F2C64ADC55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7E91D8-5FEE-4311-8983-398779F383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Structure of the organ of Corti and Tecta. (A) Schematic drawing depicting structure of the organ of Corti in the basal region of an adult mouse cochlea. The tectorial membrane attaches to the spiral limbus and, via Kimura's membrane, to the stereocilia of the OHC. Other features of the tectorial membrane include Hensen's stripe which lies medial to the inner hair cell (IHC) bundle and the marginal band which is situated at the lateral edge. (B) Domain structure of Tecta and location of deafness-causing missense mutations. Mutations in the entactin-G1 like domain, the vWFD1, vWFD2 and TIL2 repeats of the ZA domain and the ZP domain are associated with a mid-frequency hearing loss, while those in other regions of the ZA domain affect the high frequencies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1FBBBE-391E-408F-853C-FD8136F1FE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2551–2568, </a:t>
            </a:r>
            <a:r>
              <a:rPr lang="en-US" altLang="en-US" sz="1000">
                <a:solidFill>
                  <a:srgbClr val="333333"/>
                </a:solidFill>
                <a:hlinkClick r:id="rId3"/>
              </a:rPr>
              <a:t>https://doi.org/10.1093/hmg/ddt646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Structure of the organ of Corti and Tecta. (A) Schematic drawing depicting structure of the organ of Corti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Structure of the organ of Corti and Tecta. (A) Schematic drawing depicting structure of the organ of Corti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2024-04-26T05:17:11Z</dcterms:modified>
</cp:coreProperties>
</file>