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F5FF2-16D4-49A6-B468-3D306ED57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23EE3-40F5-40BA-92AE-65FF84392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F712A-448D-4E9C-A0B4-11430B566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2024-04-26T20:03:38Z</dcterms:modified>
</cp:coreProperties>
</file>