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B9B17-3C77-4E98-BE65-2273933554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F3F78-9481-4A64-9E27-378AA6553D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Sketch of the stimulus (A) and course of an exemplary trial (B). The subject performed smooth pursuit eye movements (gray curve in B) by tracking a small dot that moved at 12 deg/s to the right (black curve in B). When the eyes were close to straight ahead a random dot pattern, the “background” was presented for 300 ms (gray column in B). The subject was instructed to maintain pursuit and to report the direction of perceived background motion by pressing 1 of 2 alternative keys. During background presentation, 3 pulses of TMS were applied at 10 Hz, indicated by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F96A1-42FA-4587-BF60-40DFDFC699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2234–2243, </a:t>
            </a:r>
            <a:r>
              <a:rPr lang="en-US" altLang="en-US" sz="1000">
                <a:solidFill>
                  <a:srgbClr val="333333"/>
                </a:solidFill>
                <a:hlinkClick r:id="rId3"/>
              </a:rPr>
              <a:t>https://doi.org/10.1093/cercor/bhp285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Sketch of the stimulus (A) and course of an exemplary trial (B). The subject performed smooth pursuit eye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Sketch of the stimulus (A) and course of an exemplary trial (B). The subject performed smooth pursuit eye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2024-04-26T07:50:42Z</dcterms:modified>
</cp:coreProperties>
</file>