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1AF9A52-DB65-44FA-8469-9E4542C95C6D}"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AA18442-8066-4535-B03D-2FA45CDA728E}"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During the stimulus period of the trial, attention produces large changes in a host of areas throughout the brain including auditory and multimodal cortices. As in Figure 4, effects of pitch trials are shown in red and location is shown in green. Note the high degree of overlap (yellow). (P &lt; 0.01, FDR).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2009.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4C22A15-ED43-454B-B4E8-FB167EE70F53}"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p124"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20, Issue 3, March 2010, Pages 583–590, </a:t>
            </a:r>
            <a:r>
              <a:rPr lang="en-US" altLang="en-US" sz="1000">
                <a:solidFill>
                  <a:srgbClr val="333333"/>
                </a:solidFill>
                <a:hlinkClick r:id="rId3"/>
              </a:rPr>
              <a:t>https://doi.org/10.1093/cercor/bhp124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During the stimulus period of the trial, attention produces large changes in a host of areas throughout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During the stimulus period of the trial, attention produces large changes in a host of areas throughout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2024-04-26T23:03:48Z</dcterms:modified>
</cp:coreProperties>
</file>