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F9A6A-CF2A-4C89-A0C4-7516A073D1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76D79-BE2C-4EEC-BCA7-6416B74926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Analysis of crmp2 and syt I mRNA changes in P30 and MD kittens by real-time PCR. The mRNA expression levels of crmp2 and syt I were determined in the ipsilateral and contralateral hemispheres of the MD kitten (MD I, MD C) and were compared with those of the visual cortex of the normal kittens (P30) that were used to calibrate those values. The graph bars illustrate the ratio of relative mRNA amounts after normalization with gapdh of 3 animals (n = 3). The levels of crmp2 and syt I mRNA showed no obvious changes compared with the normal situation.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70EEF-CEC5-44C6-A4ED-C1CAAB7E24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1221–1231, </a:t>
            </a:r>
            <a:r>
              <a:rPr lang="en-US" altLang="en-US" sz="1000">
                <a:solidFill>
                  <a:srgbClr val="333333"/>
                </a:solidFill>
                <a:hlinkClick r:id="rId3"/>
              </a:rPr>
              <a:t>https://doi.org/10.1093/cercor/bhm157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Analysis of crmp2 and syt I mRNA changes in P30 and MD kittens by real-time PCR. The mRNA expression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Analysis of crmp2 and syt I mRNA changes in P30 and MD kittens by real-time PCR. The mRNA expression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2024-04-26T16:04:07Z</dcterms:modified>
</cp:coreProperties>
</file>