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7CB76B-AEBF-4D5B-9D59-610B2D8CAF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40A99B-7FB3-43E8-A7FE-1389A37BD7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Serial photographs and a CT scan for a patient with facial cowpoxvirus infection. A, Lesion and facial edema 2 weeks after onset of infection. B, CT obtained 2 weeks after onset. C, Abscess prior to hyperbaric oxygen treatment and surgical incision 6 weeks after onset. D, Status 4 months after hyperbaric oxygen treatment and incision. E, Close-up of long-lasting lesion in medial canthus 24 month after onset. F, Late results, 36 months after onset, showing a minimum of scarring. G, Electron microscopic image of orthopoxvirus obtained from our patient. Consent to appear in the photographs was obtained from the patient's guardian.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537BED-9183-4346-8BCA-15AA1CCCE5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069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43, Issue 6, 15 September 2006, Pages 737–742,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https://doi.org/10.1086/506937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Serial photographs and a CT scan for a patient with facial cowpoxvirus infection. A, Lesion and facial edema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Serial photographs and a CT scan for a patient with facial cowpoxvirus infection. A, Lesion and facial edema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2024-04-26T18:59:53Z</dcterms:modified>
</cp:coreProperties>
</file>