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3A8F428-EE88-4ADC-AD35-9A46558E8D6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9A29C95-9FDB-4324-8BD3-95A586EDFDE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Averaged time series of relative changes in oxy-Hb (red line) and deoxy-Hb (blue line) at the temporal (Ch9) and prefrontal (Ch15) channels for each group. In the test phase, the experimental group was presented with novel stimuli, whereas the control group was presented with the same stimuli as in the habituation phase.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A867EB5-61F8-42CE-BAB9-CD53253E2B5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09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2, February 2009, Pages 455–463, </a:t>
            </a:r>
            <a:r>
              <a:rPr lang="en-US" altLang="en-US" sz="1000">
                <a:solidFill>
                  <a:srgbClr val="333333"/>
                </a:solidFill>
                <a:hlinkClick r:id="rId3"/>
              </a:rPr>
              <a:t>https://doi.org/10.1093/cercor/bhn096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Averaged time series of relative changes in oxy-Hb (red line) and deoxy-Hb (blue line) at the temporal (Ch9)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Averaged time series of relative changes in oxy-Hb (red line) and deoxy-Hb (blue line) at the temporal (Ch9)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2024-09-20T23:25:28Z</dcterms:modified>
</cp:coreProperties>
</file>