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BFBCE2-2F18-4B72-80A0-438CD26B6E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C9B92-B318-4F79-9DE5-4E81C6E859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Cerebral angiogram showing a 3×4.5-mm dissecting aneurysm of the right intracranial vertebral artery at the origin of the posterior inferior cerebellar artery.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E401E-38D9-4C04-99A7-C0AA2B318E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88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1, 1 July 2008, Pages e1–e3,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https://doi.org/10.1086/588842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Cerebral angiogram showing a 3×4.5-mm dissecting aneurysm of the right intracranial vertebral artery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Cerebral angiogram showing a 3×4.5-mm dissecting aneurysm of the right intracranial vertebral artery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2024-04-27T03:39:04Z</dcterms:modified>
</cp:coreProperties>
</file>