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AF4340-70C0-4EA9-81C1-C0828E6437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556E7A-E6C1-4C58-A8A4-C1A3180DA0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34A0C-0437-40E1-8190-0D0CED5432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2024-04-27T01:55:20Z</dcterms:modified>
</cp:coreProperties>
</file>