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24AF54-2650-49F5-8698-EB6514A5FC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43CC23-131E-4816-AFAE-F8F0D90CE0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E4B18E-9E25-45F0-BCC3-E2DD5BFDE8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2024-04-26T06:42:02Z</dcterms:modified>
</cp:coreProperties>
</file>