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E1A1D-F9FF-4B7E-B212-39CF6E7375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25901-C24A-47F2-A7EC-6CCBBE0BA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E25AA5-FFAD-4B2C-A9D0-F49EC680A2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2024-04-26T21:39:51Z</dcterms:modified>
</cp:coreProperties>
</file>