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C4BAC6-7FA7-45E6-A69F-0EB61E02B9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C5F99D-6323-4031-925E-637E967A80F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1C9F5B-2F96-4DFA-BC0C-8CE68861262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2024-04-26T11:55:20Z</dcterms:modified>
</cp:coreProperties>
</file>