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EB374-0A50-4297-A112-013F1F4F66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32E400-3784-4B53-BE27-06EB155332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Kaplan–Meier survival analysis in the RUSSLAN trial (modified from Moiseyev et al.74). The prospective survival benefit of levosimendan compared to placebo at 14 days were maintained through 180 days of follow-up.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318AD7-2504-4810-ABA4-11E9BEA614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i8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27, Issue 16, August 2006, Pages 1908–1920, </a:t>
            </a:r>
            <a:r>
              <a:rPr lang="en-US" altLang="en-US" sz="1000">
                <a:solidFill>
                  <a:srgbClr val="333333"/>
                </a:solidFill>
                <a:hlinkClick r:id="rId3"/>
              </a:rPr>
              <a:t>https://doi.org/10.1093/eurheartj/ehi875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Kaplan–Meier survival analysis in the RUSSLAN trial (modified from Moiseyev et al.</a:t>
            </a:r>
            <a:r>
              <a:rPr lang="en-US" altLang="en-US" b="0" baseline="30000"/>
              <a:t>74</a:t>
            </a:r>
            <a:r>
              <a:rPr lang="en-US" altLang="en-US" b="0"/>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Kaplan–Meier survival analysis in the RUSSLAN trial (modified from Moiseyev et al.74).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2024-04-27T00:46:39Z</dcterms:modified>
</cp:coreProperties>
</file>