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54B4A-B18D-42CD-AB0E-CD78CEC536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A7CC1-B532-4CC4-904D-741113EF8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7E4E6-77F8-44ED-86C0-8189FAE697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2024-04-26T21:05:28Z</dcterms:modified>
</cp:coreProperties>
</file>