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23EF77-CF5B-4C70-BA8C-68AB2CE2D8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6B0811-D99C-4659-8027-49BD5F56CD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Neuropsychological profile of 77 murderers. FSIQ = Full Scale IQ; VIQ = Verbal IQ; PIQ = Performance IQ; VCI = Verbal Comprehension Index; WMI = Working Memory Index; POI = Perceptual Organization Index; PSI = Processing Speed Index; LM-I = Logical Memory Immediate; LM-D = Logical Memory Delay; FR-I = Face Recognition Immediate; FR-D = Face Recognition Delay; COWAT = Controlled Oral Word Association Test; WCST = Wisconsin Card Sorting Test; T1 = Words; T2 = Color; T3 = Color-words.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87643F-802B-4296-A299-D8EF837329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p09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25, Issue 1, February 2010, Pages 1–13,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https://doi.org/10.1093/arclin/acp099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Neuropsychological profile of 77 murderers. FSIQ = Full Scale IQ; VIQ = Verbal IQ; PIQ = Performance IQ; VCI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2. Neuropsychological profile of 77 murderers. FSIQ = Full Scale IQ; VIQ = Verbal IQ; PIQ = Performance IQ; VCI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2024-04-26T10:06:21Z</dcterms:modified>
</cp:coreProperties>
</file>