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891D3B-2943-4780-BA0F-0AEDB4E77A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2EC04A-9937-4AB5-9CF5-809E34B272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55020D-FFF2-46F4-948E-2FDBE4D983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2024-05-01T21:57:18Z</dcterms:modified>
</cp:coreProperties>
</file>