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44B66B-AA8C-46ED-A54C-BAA4C91B0D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C77FFA-482A-4DA5-8BC7-13751A6629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Task by condition effects in regions of interest. Plots show the relative
                            activation (with 90% confidence intervals) during 8 SP and 8 OB matching
                            tasks, at coordinates identified for condition effects during speech
                            production tasks (Analysis 1). Gray/black bars = visual/auditory tasks.
                            See Table 5 for
                            abbreviations and text for significant interactions between task and
                           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
                    Press.This is an Open Access article distributed under the terms of the
                        Creative Commons Attribution License (http://creativecommons.org/licenses/by/4.0/), which permits
                        unrestricted reuse, distribution, and reproduction in any medium, provided
                       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3080B-1375-4F06-B523-5A63B0F856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11, 17 October 2016, Pages 4212–4226,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Task by condition effects in regions of interest. Plots show the relative
                           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Task by condition effects in regions of interest. Plots show the relative
                           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2024-04-26T02:48:30Z</dcterms:modified>
</cp:coreProperties>
</file>