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F3C41C-22F3-46A2-AC7F-607242FA4A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24A83D-3AB9-4C5F-9011-E55F0FD601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A442AE-4DE7-44FE-ABF1-DB6D743FC6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2024-04-26T07:23:11Z</dcterms:modified>
</cp:coreProperties>
</file>