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2AABF-011C-484E-B688-156FF22EA2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15797-8AC2-426A-A161-61459B3A41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Firing rate is significantly related to CII z-score within the aged group of monkeys. Plots of firing rate elicited by current steps of 30, 180, 230, 280 and 330 pA versus CII z-score within the aged group. Linear regression is indicated by a gray line and quadratic function is indicated by a black line. Note that the data for the 230 and 280 pA steps were well fit by a quadratic function but not by linear regression.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701DA-5301-474D-852C-DE38A4765B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409–418,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Firing rate is significantly related to CII z-score within the aged group of monkeys. Plots of firing 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Firing rate is significantly related to CII z-score within the aged group of monkeys. Plots of firing 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2024-04-26T12:57:55Z</dcterms:modified>
</cp:coreProperties>
</file>