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631E23-7587-4C37-B794-D42AAC85EF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DB7841-73DE-4090-AB09-A580D16662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some of the neural circuitry that mediates strategy set shifting. See Discussion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0FC6F2-BBCE-4DCB-95D4-CCB0CE0DBB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1625–1636,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Schematic of some of the neural circuitry that mediates strategy set shifting. See Discussion for details.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Schematic of some of the neural circuitry that mediates strategy set shifting. See Discussion for details.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2024-05-01T21:33:50Z</dcterms:modified>
</cp:coreProperties>
</file>