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38475-1A73-46AC-9D0B-336555221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E9403-7EF5-45B3-953A-19F9942CC3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B1D8F-2C2C-42A8-92DF-7322E397C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2024-04-26T02:49:47Z</dcterms:modified>
</cp:coreProperties>
</file>