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51A08-6BFE-4AC1-9E92-9D2390D55C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70C80-2751-481D-80E0-47817F5434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the current Scots pine seed zones in Scotland.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Institute of Chartered Foresters, 2010.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E3F8D-6066-47EE-9674-CC7FB21F5F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Plot of the first principal components, which account for 69 and 24% of total variation, respectively, of climatic variation among 84 native pinewood sites. The seven variables used are shown in Table 1. Current seed zones are represented by different symbols, and the closer the populations are in the graph, the more similar they are climatically. PC1 represents a gradient in annual rainfall and temperature: populations with more negative values are generally located in the west (high rainfall, mild climate); positive values represent more eastern pinewoods with less rainfall and colder winters.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Institute of Chartered Foresters, 2010.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E3F8D-6066-47EE-9674-CC7FB21F5F0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forestry/cpq0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forestry/cpq036"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Forestry (Lond)</a:t>
            </a:r>
            <a:r>
              <a:rPr lang="en-US" altLang="en-US" sz="1000">
                <a:solidFill>
                  <a:srgbClr val="333333"/>
                </a:solidFill>
              </a:rPr>
              <a:t>, Volume 83, Issue 5, December 2010, Pages 535–545, </a:t>
            </a:r>
            <a:r>
              <a:rPr lang="en-US" altLang="en-US" sz="1000">
                <a:solidFill>
                  <a:srgbClr val="333333"/>
                </a:solidFill>
                <a:hlinkClick r:id="rId3"/>
              </a:rPr>
              <a:t>https://doi.org/10.1093/forestry/cpq036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the current Scots pine seed zones in Scotland.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63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Forestry (Lond)</a:t>
            </a:r>
            <a:r>
              <a:rPr lang="en-US" altLang="en-US" sz="1000">
                <a:solidFill>
                  <a:srgbClr val="333333"/>
                </a:solidFill>
              </a:rPr>
              <a:t>, Volume 83, Issue 5, December 2010, Pages 535–545, </a:t>
            </a:r>
            <a:r>
              <a:rPr lang="en-US" altLang="en-US" sz="1000">
                <a:solidFill>
                  <a:srgbClr val="333333"/>
                </a:solidFill>
                <a:hlinkClick r:id="rId3"/>
              </a:rPr>
              <a:t>https://doi.org/10.1093/forestry/cpq036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Plot of the first principal components, which account for 69 and 24% of total variation, respectively,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Map of the current Scots pine seed zones in Scotland.
</vt:lpstr>
      <vt:lpstr>Figure 2. Plot of the first principal components, which account for 69 and 24% of total variation, respectively,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2024-04-26T09:10:53Z</dcterms:modified>
</cp:coreProperties>
</file>