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FBC0B-FE20-4127-8A8A-0AA43EA66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DE78-F4FE-40FF-B0B1-B874229AB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type-specific changes in sEPSCs in brain slices from Scn1a−/+ mice. (A) Left: schematic of the experimental configuration. Recordings were performed from principal cortical neurons. Right: sEPSCs in slices from WT (top) and Scn1a−/+ (bottom) animals recorded from principal neurons. (B) Cumulative distribution of the amplitude (left) and frequency (right) of sEPSCs recorded from WT (N = 7 cells) and Scn1a−/+ (N = 10 cells). (C,D and E,F) same as in (A and B) for sEPSCs recorded from PV-positive (WT, N = 7 cells; Scn1a−/+, N = 7 cells) and SST-positive (WT, N = 6 cells; Scn1a−/+, N = 6 cells) interneurons,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07DEE-70CB-4FAC-9D07-FFD328BBD8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Cell type-specific changes in sEPSCs in brain slices from Scn1a</a:t>
            </a:r>
            <a:r>
              <a:rPr lang="en-US" altLang="en-US" b="0" baseline="30000"/>
              <a:t>−/+</a:t>
            </a:r>
            <a:r>
              <a:rPr lang="en-US" altLang="en-US" b="0"/>
              <a:t> mice. (A) Left: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Cell type-specific changes in sEPSCs in brain slices from Scn1a−/+ mice. (A) Left: schematic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2024-04-26T17:41:40Z</dcterms:modified>
</cp:coreProperties>
</file>