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6C912E-7A04-4F19-BD19-FAA0BAD836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FCA7D5-18FE-4250-8225-23B37572A61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6618D5-CAF1-4647-810D-AD64425B42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2024-09-20T02:53:04Z</dcterms:modified>
</cp:coreProperties>
</file>