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89BC1C-E5EB-44C8-AE6F-3C65100A152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A18CD4-A059-4BA9-94BC-4982F9598C5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0B31E9-5F66-4CA8-B515-CD04FA95EF2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2024-05-08T01:42:59Z</dcterms:modified>
</cp:coreProperties>
</file>