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89EDF6-BCD3-4A61-8C53-72016BF4B62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206797-EB43-4FF5-8E52-9FD725BEC71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top panel: proportional forest clearance rates by state and year from 1995 to 2005 relative to total land area (data from Australian Bureau of Statistics 2009). Bottom panel: total proportional land clearance by state from 1995 to 2005 (Australian Bureau of Statistics 2009). Numbers above bars indicate total clearance in hectares.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Institute of Botany, Chinese Academy of Sciences and the Botanical Society of China.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E47166-9EF0-4D30-98A7-EECB16ACAA8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pe/rtr0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Plant Ecol</a:t>
            </a:r>
            <a:r>
              <a:rPr lang="en-US" altLang="en-US" sz="1000">
                <a:solidFill>
                  <a:srgbClr val="333333"/>
                </a:solidFill>
              </a:rPr>
              <a:t>, Volume 5, Issue 1, March 2012, Pages 109–120, </a:t>
            </a:r>
            <a:r>
              <a:rPr lang="en-US" altLang="en-US" sz="1000">
                <a:solidFill>
                  <a:srgbClr val="333333"/>
                </a:solidFill>
                <a:hlinkClick r:id="rId3"/>
              </a:rPr>
              <a:t>https://doi.org/10.1093/jpe/rtr038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top panel: proportional forest clearance rates by state and year from 1995 to 2005 relative to total land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top panel: proportional forest clearance rates by state and year from 1995 to 2005 relative to total land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2024-09-19T05:00:58Z</dcterms:modified>
</cp:coreProperties>
</file>