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730A70-DAA4-4E00-95B4-2E9144E996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7D3CD3-15A9-426F-B4A9-F043ED3A90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Average ( A ) r.m.s.d. local and ( B ) r.m.s.d. global as a function of loop length. (closed diamond) indicates the practical limit of the prediction; (closed circle) shows the average r.m.s.d. of ModLoop predictions; (closed triangle) shows the average r.m.s.d. of candidates with the highest composite Z -score; and (closed square) shows the average r.m.s.d. for random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DF25E-DD8E-4C9E-B480-732CEC8D0E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2085–2097, </a:t>
            </a:r>
            <a:r>
              <a:rPr lang="en-US" altLang="en-US" sz="1000">
                <a:solidFill>
                  <a:srgbClr val="333333"/>
                </a:solidFill>
                <a:hlinkClick r:id="rId3"/>
              </a:rPr>
              <a:t>https://doi.org/10.1093/nar/gkl156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 Average ( A ) r.m.s.d. </a:t>
            </a:r>
            <a:r>
              <a:rPr lang="en-US" altLang="en-US" b="0" baseline="-25000"/>
              <a:t>local</a:t>
            </a:r>
            <a:r>
              <a:rPr lang="en-US" altLang="en-US" b="0"/>
              <a:t> and ( B ) r.m.s.d. </a:t>
            </a:r>
            <a:r>
              <a:rPr lang="en-US" altLang="en-US" b="0" baseline="-25000"/>
              <a:t>global</a:t>
            </a:r>
            <a:r>
              <a:rPr lang="en-US" altLang="en-US" b="0"/>
              <a:t> as a function of loop length.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Average ( A ) r.m.s.d. local and ( B ) r.m.s.d. global as a function of loop length.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2024-04-26T14:07:57Z</dcterms:modified>
</cp:coreProperties>
</file>