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8C35D7-5BA7-420F-A806-D1D51EC857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CC19F-B180-49B1-906C-FCF26CB68A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reconstructions of representative coronal brain sections showing the largest (dark gray) and smallest (light gray) extent of the lesions. (A,B) Extent of the ventral and dorsal hippocampal lesions, respectively, for rats tested in the 5-choice task. (C) Extent of the vHC lesion for a separate cohort of rats that were tested in the visual discrimination and reversal learning task. Numbers indicate distance relative to bregma according to the atlas of Paxinos and Watson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59251A-194E-4DAA-AF2A-C503D1B423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1396–1409, </a:t>
            </a:r>
            <a:r>
              <a:rPr lang="en-US" altLang="en-US" sz="1000">
                <a:solidFill>
                  <a:srgbClr val="333333"/>
                </a:solidFill>
                <a:hlinkClick r:id="rId3"/>
              </a:rPr>
              <a:t>https://doi.org/10.1093/cercor/bhs121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reconstructions of representative coronal brain sections showing the largest (dark gray)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reconstructions of representative coronal brain sections showing the largest (dark gray)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2024-04-26T16:59:29Z</dcterms:modified>
</cp:coreProperties>
</file>