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41F89-326C-4297-B407-BB624A2AFA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7B4C4-331B-47F4-B8CD-EA8F7B7E4C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phylogenetic tree resulting from a mixed-model maximum-likelihood analysis of the combined interphotoreceptor retinoid-binding protein gene and growth-hormone receptor gene (IRBP + GHR) data set. The tree is rooted with Lepus and Chinchilla (not shown). Circles at nodes reflect Bayesian posterior probability values, where black indicates values ≥ 0.95 and white indicates values &lt; 0.95. Letters at selected nodes indicate higher-level groupings referred to in the text. The 4 grids show support for the indicated node from each of the 9 phylogenetic analyses performed. ML = maximum-likelihood bootstrap values; MP = maximum-parsimony bootstrap values; BPP = Bayesian posterior probability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8320F-B91B-483F-BE31-871C53F2D2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318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5, 15 October 2009, Pages 1083–1094,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https://doi.org/10.1644/08-MAMM-A-318.1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phylogenetic tree resulting from a mixed-model maximum-likelihood analysis of the combined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The phylogenetic tree resulting from a mixed-model maximum-likelihood analysis of the combined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2024-04-26T10:59:40Z</dcterms:modified>
</cp:coreProperties>
</file>