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54D38F-8265-4B41-93CD-331CD1CF0A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6AAFB3-0F85-4F55-AB7F-7376A08172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survival curves for cohort A [palliative sedation therapy (PST)] and cohort B (no PST).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European Society for Medical Oncology.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AFBFD3-361B-46E0-A070-BDFD0DA34E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p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20, Issue 7, July 2009, Pages 1163–1169,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https://doi.org/10.1093/annonc/mdp048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Kaplan–Meier survival curves for cohort A [palliative sedation therapy (PST)] and cohort B (no PST).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301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Kaplan–Meier survival curves for cohort A [palliative sedation therapy (PST)] and cohort B (no PST).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2024-04-27T05:11:25Z</dcterms:modified>
</cp:coreProperties>
</file>