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5B713-D0B8-4763-9FA9-09D621F083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B0488D-5C8F-40B7-900D-A11E53AF41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Functional A1Rs are located presynaptically in GABAergic boutons on CR cells at P5–7. (A, B) DPCPX (1 μM) induced an increase of spontaneous IPSC frequency. Sample recordings (A) and statistical data obtained from 6 CR cells (B). (C, D) A1R blockade increased mIPSC frequency. Sample recordings (C) and statistical data (D, n = 6). The inset shows and individual mIPSC with a monoexponential fit of decay. (E–G) DPCPX modified neither the median amplitude (E), nor the mean rise time (F), nor the decay time constant (G) of mIPSCs. Data obtained from 6 CR cells. * shows a significant difference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87D55A-BD6C-47A1-9927-892E10583C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424–432, </a:t>
            </a:r>
            <a:r>
              <a:rPr lang="en-US" altLang="en-US" sz="1000">
                <a:solidFill>
                  <a:srgbClr val="333333"/>
                </a:solidFill>
                <a:hlinkClick r:id="rId3"/>
              </a:rPr>
              <a:t>https://doi.org/10.1093/cercor/bhm077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Functional A</a:t>
            </a:r>
            <a:r>
              <a:rPr lang="en-US" altLang="en-US" b="0" baseline="-25000"/>
              <a:t>1</a:t>
            </a:r>
            <a:r>
              <a:rPr lang="en-US" altLang="en-US" b="0"/>
              <a:t>Rs are located presynaptically in GABAergic boutons on CR cells at P5–7. (A, B) DPCPX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Functional A1Rs are located presynaptically in GABAergic boutons on CR cells at P5–7. (A, B) DPCPX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2024-04-26T20:32:00Z</dcterms:modified>
</cp:coreProperties>
</file>