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2C7E5-157A-492A-81EE-519BCEB794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9F963-3808-46A1-B195-1DA8CA663E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4. The region-specific correlated activation increases for L2 within each pair of twins. (A) The activation increases (Δsignal change: day 2–day 1) of the left dorsal IFG (–45, 21, 30) in (EPr + EPi) – EM, plotted for each pair of twins (identified as twin A and twin B). (B) The activation changes of the right cerebellum (27, –69, –27) in (EPr + EPi) – EM across days 1 and 2. A regression line is shown for each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C6DC1-E7FF-4D78-B5B1-7FAA66F58F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1233–1239,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4. The region-specific correlated activation increases for L2 within each pair of twins.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4. The region-specific correlated activation increases for L2 within each pair of twins.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2024-04-27T03:29:52Z</dcterms:modified>
</cp:coreProperties>
</file>